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9.9.2020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Atıkların Kontrolü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tr-TR" dirty="0" smtClean="0"/>
              <a:t>Atık Yönetimi Yönetmeliği</a:t>
            </a:r>
          </a:p>
          <a:p>
            <a:r>
              <a:rPr lang="tr-TR" dirty="0"/>
              <a:t>Atık Oluşumunun ve </a:t>
            </a:r>
            <a:r>
              <a:rPr lang="tr-TR" dirty="0" smtClean="0"/>
              <a:t>Zararlılığının Kaynağında </a:t>
            </a:r>
            <a:r>
              <a:rPr lang="tr-TR" dirty="0"/>
              <a:t>Önlenmesi ve Geri </a:t>
            </a:r>
            <a:r>
              <a:rPr lang="tr-TR" dirty="0" smtClean="0"/>
              <a:t>Kazanımı</a:t>
            </a:r>
            <a:endParaRPr lang="tr-TR" dirty="0"/>
          </a:p>
          <a:p>
            <a:r>
              <a:rPr lang="tr-TR" dirty="0"/>
              <a:t>Atıkların Toplanması ve Depolanması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620</TotalTime>
  <Words>26</Words>
  <Application>Microsoft Office PowerPoint</Application>
  <PresentationFormat>Ekran Gösterisi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sunum_sablon</vt:lpstr>
      <vt:lpstr>PowerPoint Sunusu</vt:lpstr>
      <vt:lpstr>Kimyasal Atıkların Kontrolü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2020-09-08T22:08:28Z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